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79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2832" autoAdjust="0"/>
  </p:normalViewPr>
  <p:slideViewPr>
    <p:cSldViewPr>
      <p:cViewPr varScale="1">
        <p:scale>
          <a:sx n="40" d="100"/>
          <a:sy n="40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4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A691794-EF70-47DF-8E23-CB3E2D21FA80}" type="datetimeFigureOut">
              <a:rPr lang="ru-RU" smtClean="0"/>
              <a:pPr/>
              <a:t>сб 22.02.20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BF61A46-FF00-4258-A71E-11479660A1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64291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5400" i="1" dirty="0" smtClean="0">
                <a:solidFill>
                  <a:schemeClr val="accent6">
                    <a:lumMod val="75000"/>
                  </a:schemeClr>
                </a:solidFill>
                <a:cs typeface="Browallia New" pitchFamily="34" charset="-34"/>
              </a:rPr>
              <a:t>ИГРУШКИ-КОФЕЮШКИ</a:t>
            </a:r>
            <a: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sz="2000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6">
                    <a:lumMod val="75000"/>
                  </a:schemeClr>
                </a:solidFill>
              </a:rPr>
              <a:t>Технология изготовления кофейной игрушки</a:t>
            </a:r>
            <a:endParaRPr lang="ru-RU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8" y="2571744"/>
            <a:ext cx="3786214" cy="257176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Выполнила: </a:t>
            </a:r>
          </a:p>
          <a:p>
            <a:pPr algn="l"/>
            <a:r>
              <a:rPr lang="ru-RU" sz="2000" dirty="0" err="1" smtClean="0">
                <a:solidFill>
                  <a:schemeClr val="accent6">
                    <a:lumMod val="50000"/>
                  </a:schemeClr>
                </a:solidFill>
              </a:rPr>
              <a:t>Мыльникова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Наталья Николаевна </a:t>
            </a:r>
          </a:p>
          <a:p>
            <a:pPr algn="l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педагог дополнительного образования </a:t>
            </a:r>
          </a:p>
          <a:p>
            <a:pPr algn="l"/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</a:rPr>
              <a:t>МБУ ДО «Дом детского творчества» г.Мензелинск РТ</a:t>
            </a:r>
            <a:endParaRPr lang="ru-RU" sz="20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User\Pictures\телефон\камера\20200209_085816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2844" y="2357430"/>
            <a:ext cx="4530725" cy="339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809318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3. Детали будущей игрушки аккуратно вырезаем, оставляем примерно 0,5 см припуска на шов, выворачиваем деталь игрушки.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User\Pictures\телефон\камера\20200205_152411.jpg"/>
          <p:cNvPicPr/>
          <p:nvPr/>
        </p:nvPicPr>
        <p:blipFill>
          <a:blip r:embed="rId2" cstate="screen"/>
          <a:stretch>
            <a:fillRect/>
          </a:stretch>
        </p:blipFill>
        <p:spPr bwMode="auto">
          <a:xfrm rot="5400000">
            <a:off x="-254083" y="2397167"/>
            <a:ext cx="3746922" cy="281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Documents\20200211_19394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645418" y="-38647982"/>
            <a:ext cx="39319200" cy="29489400"/>
          </a:xfrm>
          <a:prstGeom prst="rect">
            <a:avLst/>
          </a:prstGeom>
          <a:noFill/>
        </p:spPr>
      </p:pic>
      <p:pic>
        <p:nvPicPr>
          <p:cNvPr id="4099" name="Picture 3" descr="C:\Users\User\Documents\20200211_19394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71802" y="2952747"/>
            <a:ext cx="2928940" cy="3905253"/>
          </a:xfrm>
          <a:prstGeom prst="rect">
            <a:avLst/>
          </a:prstGeom>
          <a:noFill/>
        </p:spPr>
      </p:pic>
      <p:pic>
        <p:nvPicPr>
          <p:cNvPr id="4100" name="Picture 4" descr="C:\Users\User\Documents\20200211_19401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30246" y="-32861504"/>
            <a:ext cx="39319200" cy="29489400"/>
          </a:xfrm>
          <a:prstGeom prst="rect">
            <a:avLst/>
          </a:prstGeom>
          <a:noFill/>
        </p:spPr>
      </p:pic>
      <p:pic>
        <p:nvPicPr>
          <p:cNvPr id="4101" name="Picture 5" descr="C:\Users\User\Documents\20200211_194014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929290" y="2119261"/>
            <a:ext cx="2643238" cy="35243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0" dirty="0" smtClean="0">
                <a:solidFill>
                  <a:schemeClr val="accent6">
                    <a:lumMod val="50000"/>
                  </a:schemeClr>
                </a:solidFill>
              </a:rPr>
              <a:t>4.Набиваем игрушку </a:t>
            </a:r>
            <a:r>
              <a:rPr lang="ru-RU" sz="2800" b="0" dirty="0" err="1" smtClean="0">
                <a:solidFill>
                  <a:schemeClr val="accent6">
                    <a:lumMod val="50000"/>
                  </a:schemeClr>
                </a:solidFill>
              </a:rPr>
              <a:t>наполнителем-синтепоном</a:t>
            </a:r>
            <a:r>
              <a:rPr lang="ru-RU" sz="2800" b="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ru-RU" sz="2800" b="0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2800" b="0" dirty="0" smtClean="0">
                <a:solidFill>
                  <a:schemeClr val="accent6">
                    <a:lumMod val="50000"/>
                  </a:schemeClr>
                </a:solidFill>
              </a:rPr>
              <a:t>Зашиваем детали потайным швом</a:t>
            </a:r>
            <a:endParaRPr lang="ru-RU" sz="2800" b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1071570"/>
          </a:xfrm>
        </p:spPr>
        <p:txBody>
          <a:bodyPr/>
          <a:lstStyle/>
          <a:p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23554" name="Picture 2" descr="C:\Users\User\Pictures\images (10)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 rot="5400000">
            <a:off x="4353323" y="2076041"/>
            <a:ext cx="4606932" cy="3455199"/>
          </a:xfrm>
          <a:prstGeom prst="rect">
            <a:avLst/>
          </a:prstGeom>
          <a:noFill/>
        </p:spPr>
      </p:pic>
      <p:pic>
        <p:nvPicPr>
          <p:cNvPr id="1027" name="Picture 3" descr="C:\Users\User\Pictures\телефон\камера\64B1vWodaJ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1538" y="1428736"/>
            <a:ext cx="3500462" cy="46672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accent6">
                    <a:lumMod val="50000"/>
                  </a:schemeClr>
                </a:solidFill>
              </a:rPr>
              <a:t>5. Готовим кофейный раствор</a:t>
            </a:r>
            <a:endParaRPr lang="ru-RU" b="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Готовим кофейный раствор, даем ему остыть. Кофейный раствор: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- 50 - 60 гр. теплой воды;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- 2 ч. л. растворимого кофе;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-1- 2 ст. л. клея ПВА;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- 1 пакетик ванили;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- 0,5 ч. л. корицы.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Корица и ваниль по желанию.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122" name="Picture 2" descr="C:\Users\User\Pictures\nvJBVkD04YY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286380" y="2143116"/>
            <a:ext cx="3000396" cy="33583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ru-RU" sz="3600" b="0" dirty="0" smtClean="0">
                <a:solidFill>
                  <a:schemeClr val="accent6">
                    <a:lumMod val="50000"/>
                  </a:schemeClr>
                </a:solidFill>
              </a:rPr>
              <a:t>6.Жесткой плоской кисточкой или </a:t>
            </a:r>
            <a:r>
              <a:rPr lang="ru-RU" sz="3600" b="0" dirty="0" err="1" smtClean="0">
                <a:solidFill>
                  <a:schemeClr val="accent6">
                    <a:lumMod val="50000"/>
                  </a:schemeClr>
                </a:solidFill>
              </a:rPr>
              <a:t>губком</a:t>
            </a:r>
            <a:r>
              <a:rPr lang="ru-RU" sz="3600" b="0" dirty="0" smtClean="0">
                <a:solidFill>
                  <a:schemeClr val="accent6">
                    <a:lumMod val="50000"/>
                  </a:schemeClr>
                </a:solidFill>
              </a:rPr>
              <a:t> втираем раствор в игрушку, стараясь не намочить наполнитель </a:t>
            </a:r>
            <a:r>
              <a:rPr lang="ru-RU" b="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Рисунок 3" descr="C:\Users\User\Pictures\телефон\камера\20200205_155141.jpg"/>
          <p:cNvPicPr/>
          <p:nvPr/>
        </p:nvPicPr>
        <p:blipFill>
          <a:blip r:embed="rId2" cstate="screen"/>
          <a:stretch>
            <a:fillRect/>
          </a:stretch>
        </p:blipFill>
        <p:spPr bwMode="auto">
          <a:xfrm rot="5400000">
            <a:off x="4157806" y="2914500"/>
            <a:ext cx="4214843" cy="26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C:\Users\User\Documents\20200211_20530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 rot="5400000">
            <a:off x="464847" y="2892683"/>
            <a:ext cx="3710520" cy="2782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0" dirty="0" smtClean="0">
                <a:solidFill>
                  <a:schemeClr val="accent6">
                    <a:lumMod val="50000"/>
                  </a:schemeClr>
                </a:solidFill>
              </a:rPr>
              <a:t>7. Сушим игрушку феном (строительным).</a:t>
            </a:r>
            <a:endParaRPr lang="ru-RU" sz="32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:\Users\User\Pictures\телефон\камера\20200205_155539.jpg"/>
          <p:cNvPicPr>
            <a:picLocks noGrp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 rot="5400000">
            <a:off x="2321853" y="2124793"/>
            <a:ext cx="3853942" cy="289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0" dirty="0" smtClean="0">
                <a:solidFill>
                  <a:schemeClr val="accent6">
                    <a:lumMod val="50000"/>
                  </a:schemeClr>
                </a:solidFill>
              </a:rPr>
              <a:t>8. Раскрашиваем игрушку акриловыми красками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5602" name="Picture 2" descr="C:\Users\User\Pictures\телефон\камера\20200209_0856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128493" y="1943153"/>
            <a:ext cx="3543832" cy="2657874"/>
          </a:xfrm>
          <a:prstGeom prst="rect">
            <a:avLst/>
          </a:prstGeom>
          <a:noFill/>
        </p:spPr>
      </p:pic>
      <p:pic>
        <p:nvPicPr>
          <p:cNvPr id="1027" name="Picture 3" descr="C:\Users\User\Pictures\телефон\камера\20200209_08565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215074" y="1571612"/>
            <a:ext cx="2571768" cy="3429023"/>
          </a:xfrm>
          <a:prstGeom prst="rect">
            <a:avLst/>
          </a:prstGeom>
          <a:noFill/>
        </p:spPr>
      </p:pic>
      <p:pic>
        <p:nvPicPr>
          <p:cNvPr id="6146" name="Picture 2" descr="C:\Users\User\Pictures\телефон\камера\20200209_08571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000364" y="2285992"/>
            <a:ext cx="3214710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accent6">
                    <a:lumMod val="75000"/>
                  </a:schemeClr>
                </a:solidFill>
              </a:rPr>
              <a:t>Вывод</a:t>
            </a:r>
            <a:endParaRPr lang="ru-RU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4572032"/>
          </a:xfrm>
        </p:spPr>
        <p:txBody>
          <a:bodyPr>
            <a:normAutofit fontScale="92500" lnSpcReduction="10000"/>
          </a:bodyPr>
          <a:lstStyle/>
          <a:p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Перед работой мы поставили цель: создать кофейную игрушку. Познакомились с историей создания кофейных игрушек, разработали выкройку игрушки. Раскроили по выкройке, затем сшили игрушку- сердечко, которая будет служить украшением в доме. С работой мы справились, остались довольны результатом. Процесс изготовления кофейной игрушки доступен и интересен, помогает снимать стресс и получить удовольствие от работы.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14388" y="274638"/>
            <a:ext cx="8329612" cy="243998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Запах кофе и корицы, Для дизайна пригодится Нужная всем безделушка Милая кофейная игрушка.</a:t>
            </a:r>
            <a:b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/>
          </a:p>
        </p:txBody>
      </p:sp>
      <p:pic>
        <p:nvPicPr>
          <p:cNvPr id="2050" name="Picture 2" descr="C:\Users\User\Pictures\телефон\камера\20200209_085713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 rot="5400000">
            <a:off x="1644633" y="2998781"/>
            <a:ext cx="3986213" cy="29892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7290" y="1928802"/>
            <a:ext cx="67866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chemeClr val="accent6">
                    <a:lumMod val="75000"/>
                  </a:schemeClr>
                </a:solidFill>
              </a:rPr>
              <a:t>Спасибо за внимание</a:t>
            </a:r>
            <a:endParaRPr lang="ru-RU" sz="48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28604"/>
            <a:ext cx="8429652" cy="285752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Игрушки -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кофеюшки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– это особая разновидность примитивных игрушек ручной работы , пропитанные натуральными ароматами-кофе, корицей, ванилью, а поверхность расписанные красками, украшают </a:t>
            </a:r>
            <a:r>
              <a:rPr lang="ru-RU" dirty="0" err="1" smtClean="0">
                <a:solidFill>
                  <a:schemeClr val="accent6">
                    <a:lumMod val="75000"/>
                  </a:schemeClr>
                </a:solidFill>
              </a:rPr>
              <a:t>декупажем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или кружевами.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C:\Users\User\Pictures\3a3bb1ebcd4795ac00d69d6d32zb--kukly-i-igrushki-romashkovyj-ko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8596" y="3357562"/>
            <a:ext cx="2124052" cy="3040151"/>
          </a:xfrm>
          <a:prstGeom prst="rect">
            <a:avLst/>
          </a:prstGeom>
          <a:noFill/>
        </p:spPr>
      </p:pic>
      <p:pic>
        <p:nvPicPr>
          <p:cNvPr id="1027" name="Picture 3" descr="C:\Users\User\Pictures\d011b983464bfd8154239147c2fc44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8" y="3428992"/>
            <a:ext cx="2593187" cy="3429008"/>
          </a:xfrm>
          <a:prstGeom prst="rect">
            <a:avLst/>
          </a:prstGeom>
          <a:noFill/>
        </p:spPr>
      </p:pic>
      <p:pic>
        <p:nvPicPr>
          <p:cNvPr id="1028" name="Picture 4" descr="C:\Users\User\Pictures\images (6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4000504"/>
            <a:ext cx="1733550" cy="26384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Постановка цели и определение задач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600200"/>
            <a:ext cx="5715040" cy="440056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Цель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: создание кофейной игрушки. </a:t>
            </a:r>
          </a:p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Задачи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: Познакомиться с кофейными игрушками и их историей создания. Разработать модель игрушки. Разработать эскизы игрушки. Конструировать выкройку. Представить выполненное изделие. </a:t>
            </a:r>
          </a:p>
          <a:p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 rot="5400000">
            <a:off x="5173319" y="1541797"/>
            <a:ext cx="4333507" cy="325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273050"/>
            <a:ext cx="3571900" cy="116205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История</a:t>
            </a:r>
            <a:b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accent6">
                    <a:lumMod val="75000"/>
                  </a:schemeClr>
                </a:solidFill>
              </a:rPr>
              <a:t> кофейной игрушки</a:t>
            </a:r>
            <a:endParaRPr lang="ru-RU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Актуальность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. Большую популярность набирает Чердачная игрушка . Эта игрушка имеет разные названия: интерьерная кукла, стилизованная, кофейная, ароматная кукла. Она служит украшением интерьера кухни, спальни, гостиной. Также она может стать отличным подарком, а благодаря своему аромату, она придаст тепло, уют, покой вашему дому, согреет и подарит ощущение праздника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074" name="Picture 2" descr="C:\Users\User\Pictures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37" y="1506012"/>
            <a:ext cx="3086393" cy="46380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500042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Чердачная кукла - это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простая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</a:rPr>
              <a:t>по выкройке кукла из натуральных тканей (хлопок, лен, шерсть, бязь), которая специальным образом состарена, потрепана и пропитана ароматами кофе, какао, ванили или корицы.</a:t>
            </a:r>
          </a:p>
          <a:p>
            <a:endParaRPr lang="ru-RU" sz="2400" dirty="0" smtClean="0">
              <a:solidFill>
                <a:schemeClr val="accent6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074" name="Picture 2" descr="C:\Users\User\Pictures\image_1544041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1000100" y="2571744"/>
            <a:ext cx="2647963" cy="3971945"/>
          </a:xfrm>
          <a:prstGeom prst="rect">
            <a:avLst/>
          </a:prstGeom>
          <a:noFill/>
        </p:spPr>
      </p:pic>
      <p:pic>
        <p:nvPicPr>
          <p:cNvPr id="3075" name="Picture 3" descr="C:\Users\User\Pictures\500329584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29058" y="2607462"/>
            <a:ext cx="2643206" cy="39648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chemeClr val="accent6">
                    <a:lumMod val="50000"/>
                  </a:schemeClr>
                </a:solidFill>
              </a:rPr>
              <a:t>Этапы создания игрушки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0" y="1600200"/>
            <a:ext cx="5214942" cy="470916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1.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раскраивание</a:t>
            </a:r>
            <a:endParaRPr lang="ru-RU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2. сшивание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3. набивка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4. покрытие кофейным раствором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5. сушка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6. оформление игрушки</a:t>
            </a:r>
          </a:p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 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21507" name="Picture 3" descr="C:\Users\User\Pictures\d011b983464bfd8154239147c2fc44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500174"/>
            <a:ext cx="3457575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85720" y="1571612"/>
            <a:ext cx="857256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Иглы хранить в подушечке или игольнице, обвив их ниткой. Булавки хранить в коробке с плотно закрывающейся крышкой.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Сломанную иглу не бросать, а класть в специально отведенную для этого коробку.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Знать количество иголок, булавок, взятых для работы. В конце работы проверить их наличие.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Во время работы иголки и булавки вкалывать в подушечку, нельзя брать в рот, не вкалывать в одежду, мягкие предметы, стены, занавески. не оставлять иголку в изделии.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Не шить ржавой иглой. Она плохо проходит в ткань, оставляет пятна и может сломаться.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Прикреплять выкройки к ткани острыми концами булавок в направлении от себя, чтобы при движении рук вперед или в стороны не наколоться.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Перед примеркой проверить, не остались ли в изделии булавки или иголки.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Ножницы хранить в определенном месте - в подставке или рабочей коробку.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Класть ножницы сомкнутыми лезвиями от работающего; передавая, держать их за сомкнутые лезвия.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10. Работать хорошо отрегулированными и заточенными ножницами.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11. Не оставлять ножницы раскрытыми лезвиями.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12. Следить за движением и положением лезвий во время работы.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13. Использовать ножницы только по назначению.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fontAlgn="base">
              <a:spcAft>
                <a:spcPct val="0"/>
              </a:spcAft>
            </a:pPr>
            <a:r>
              <a:rPr lang="ru-RU" sz="240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Техника безопасности</a:t>
            </a:r>
            <a:r>
              <a:rPr lang="ru-RU" sz="2400" b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ru-RU" sz="2400" b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ru-RU" sz="240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Правила техники безопасности при работе с ручными инструментами</a:t>
            </a:r>
            <a:endParaRPr lang="ru-RU" sz="2400" b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500174"/>
            <a:ext cx="8329642" cy="480918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09507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1.Для начала рисуем выкройку будущей игрушки. Затем вырезать шаблон из картона(плотной бумаги).                         Размещаем шаблон на ткани  , сложенной вдвое лицом к лицу, обводим контуры шаблона, скрепляем ткань булавками.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C:\Users\User\Pictures\телефон\камера\20200205_135314.jpg"/>
          <p:cNvPicPr/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3643369" y="4857760"/>
            <a:ext cx="42862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\Pictures\телефон\камера\20200205_135448.jpg"/>
          <p:cNvPicPr/>
          <p:nvPr/>
        </p:nvPicPr>
        <p:blipFill>
          <a:blip r:embed="rId3" cstate="screen"/>
          <a:stretch>
            <a:fillRect/>
          </a:stretch>
        </p:blipFill>
        <p:spPr bwMode="auto">
          <a:xfrm rot="5400000">
            <a:off x="5540237" y="3175143"/>
            <a:ext cx="3564252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Users\User\Documents\20200211_19055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7158" y="3000372"/>
            <a:ext cx="2500330" cy="3556567"/>
          </a:xfrm>
          <a:prstGeom prst="rect">
            <a:avLst/>
          </a:prstGeom>
          <a:noFill/>
        </p:spPr>
      </p:pic>
      <p:pic>
        <p:nvPicPr>
          <p:cNvPr id="3075" name="Picture 3" descr="C:\Users\User\Documents\20200211_193347.jpg"/>
          <p:cNvPicPr>
            <a:picLocks noChangeAspect="1" noChangeArrowheads="1"/>
          </p:cNvPicPr>
          <p:nvPr/>
        </p:nvPicPr>
        <p:blipFill>
          <a:blip r:embed="rId5" cstate="screen"/>
          <a:stretch>
            <a:fillRect/>
          </a:stretch>
        </p:blipFill>
        <p:spPr bwMode="auto">
          <a:xfrm>
            <a:off x="2928926" y="3000372"/>
            <a:ext cx="3078521" cy="3536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0" dirty="0" smtClean="0">
                <a:solidFill>
                  <a:schemeClr val="accent6">
                    <a:lumMod val="50000"/>
                  </a:schemeClr>
                </a:solidFill>
              </a:rPr>
              <a:t>2. По линии выкройки прошиваем мелким шагом швом «назад иголка» .Оставляем место для выворачивания игрушки и набивки наполнителем.</a:t>
            </a:r>
            <a:endParaRPr lang="ru-RU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Содержимое 3" descr="C:\Users\User\Pictures\телефон\камера\20200205_135954.jpg"/>
          <p:cNvPicPr>
            <a:picLocks noGrp="1"/>
          </p:cNvPicPr>
          <p:nvPr>
            <p:ph idx="1"/>
          </p:nvPr>
        </p:nvPicPr>
        <p:blipFill>
          <a:blip r:embed="rId2" cstate="screen"/>
          <a:stretch>
            <a:fillRect/>
          </a:stretch>
        </p:blipFill>
        <p:spPr bwMode="auto">
          <a:xfrm>
            <a:off x="4643438" y="1928802"/>
            <a:ext cx="4184168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User\Pictures\EFoXffSRMN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857364"/>
            <a:ext cx="3500462" cy="31180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511</TotalTime>
  <Words>469</Words>
  <Application>Microsoft Office PowerPoint</Application>
  <PresentationFormat>Экран (4:3)</PresentationFormat>
  <Paragraphs>58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Апекс</vt:lpstr>
      <vt:lpstr>ИГРУШКИ-КОФЕЮШКИ Технология изготовления кофейной игрушки</vt:lpstr>
      <vt:lpstr>Слайд 2</vt:lpstr>
      <vt:lpstr>Постановка цели и определение задач</vt:lpstr>
      <vt:lpstr>История  кофейной игрушки</vt:lpstr>
      <vt:lpstr>Слайд 5</vt:lpstr>
      <vt:lpstr>Этапы создания игрушки</vt:lpstr>
      <vt:lpstr>Техника безопасности Правила техники безопасности при работе с ручными инструментами</vt:lpstr>
      <vt:lpstr>Слайд 8</vt:lpstr>
      <vt:lpstr>2. По линии выкройки прошиваем мелким шагом швом «назад иголка» .Оставляем место для выворачивания игрушки и набивки наполнителем.</vt:lpstr>
      <vt:lpstr>Слайд 10</vt:lpstr>
      <vt:lpstr>4.Набиваем игрушку наполнителем-синтепоном. Зашиваем детали потайным швом</vt:lpstr>
      <vt:lpstr>5. Готовим кофейный раствор</vt:lpstr>
      <vt:lpstr>6.Жесткой плоской кисточкой или губком втираем раствор в игрушку, стараясь не намочить наполнитель . </vt:lpstr>
      <vt:lpstr>7. Сушим игрушку феном (строительным).</vt:lpstr>
      <vt:lpstr>8. Раскрашиваем игрушку акриловыми красками</vt:lpstr>
      <vt:lpstr>Вывод</vt:lpstr>
      <vt:lpstr>Запах кофе и корицы, Для дизайна пригодится Нужная всем безделушка Милая кофейная игрушка. 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Вредные привычки и их последствия</dc:title>
  <dc:creator>борми456</dc:creator>
  <cp:lastModifiedBy>Пользователь</cp:lastModifiedBy>
  <cp:revision>55</cp:revision>
  <dcterms:created xsi:type="dcterms:W3CDTF">2019-02-01T13:01:50Z</dcterms:created>
  <dcterms:modified xsi:type="dcterms:W3CDTF">2020-02-22T17:28:45Z</dcterms:modified>
</cp:coreProperties>
</file>